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4" r:id="rId7"/>
    <p:sldId id="261" r:id="rId8"/>
    <p:sldId id="267" r:id="rId9"/>
    <p:sldId id="268" r:id="rId10"/>
    <p:sldId id="262" r:id="rId11"/>
    <p:sldId id="263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2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7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8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8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0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4AD7-73A4-4555-A5C6-D361A677A33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9DF02-21F6-4481-A3BD-67CFD44B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0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Retratos</a:t>
            </a:r>
            <a:r>
              <a:rPr lang="en-US" dirty="0" smtClean="0"/>
              <a:t> de Manuela S</a:t>
            </a:r>
            <a:r>
              <a:rPr lang="es-ES" dirty="0" err="1" smtClean="0"/>
              <a:t>áenz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SPAN 322</a:t>
            </a:r>
          </a:p>
          <a:p>
            <a:r>
              <a:rPr lang="es-ES" dirty="0" smtClean="0"/>
              <a:t>Primavera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Libertadora del libertador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63049"/>
            <a:ext cx="5111750" cy="287311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Película, 2000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Tira cómica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616180"/>
            <a:ext cx="5111750" cy="31668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"/>
          <a:stretch/>
        </p:blipFill>
        <p:spPr>
          <a:xfrm>
            <a:off x="1219200" y="1219200"/>
            <a:ext cx="7162800" cy="37952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t="3209" r="13582" b="5804"/>
          <a:stretch/>
        </p:blipFill>
        <p:spPr>
          <a:xfrm>
            <a:off x="2133600" y="1371600"/>
            <a:ext cx="5325533" cy="38628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3" b="6393"/>
          <a:stretch/>
        </p:blipFill>
        <p:spPr>
          <a:xfrm>
            <a:off x="1357382" y="962733"/>
            <a:ext cx="6558952" cy="40664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Marcos Salas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8" y="454165"/>
            <a:ext cx="4156152" cy="564183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Acuarela, sin fecha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Anónimo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75" y="1070769"/>
            <a:ext cx="3314700" cy="4257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1820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José María Espinoza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8265"/>
            <a:ext cx="3200399" cy="53126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Acuarela, 1828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Anónimo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Acuarela, c. 1830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88" y="1103042"/>
            <a:ext cx="3946112" cy="4611958"/>
          </a:xfrm>
        </p:spPr>
      </p:pic>
    </p:spTree>
    <p:extLst>
      <p:ext uri="{BB962C8B-B14F-4D97-AF65-F5344CB8AC3E}">
        <p14:creationId xmlns:p14="http://schemas.microsoft.com/office/powerpoint/2010/main" val="35018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Retrato en la casa de Sáenz (hoy Museo Textil)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7211"/>
            <a:ext cx="5111750" cy="34047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Estampas de Ecuador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28695"/>
            <a:ext cx="4724399" cy="35949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r="14906" b="5804"/>
          <a:stretch/>
        </p:blipFill>
        <p:spPr>
          <a:xfrm>
            <a:off x="1307620" y="1039289"/>
            <a:ext cx="6617179" cy="44471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"/>
          <a:stretch/>
        </p:blipFill>
        <p:spPr>
          <a:xfrm>
            <a:off x="1371600" y="1066800"/>
            <a:ext cx="7162800" cy="380709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52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Retratos de Manuela Sáenz</vt:lpstr>
      <vt:lpstr>Marcos Salas</vt:lpstr>
      <vt:lpstr>Anónimo </vt:lpstr>
      <vt:lpstr>José María Espinoza</vt:lpstr>
      <vt:lpstr>Anónimo</vt:lpstr>
      <vt:lpstr>Retrato en la casa de Sáenz (hoy Museo Textil)</vt:lpstr>
      <vt:lpstr>Estampas de Ecuador</vt:lpstr>
      <vt:lpstr>PowerPoint Presentation</vt:lpstr>
      <vt:lpstr>PowerPoint Presentation</vt:lpstr>
      <vt:lpstr>Libertadora del libertador</vt:lpstr>
      <vt:lpstr>Tira cómica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Retratos de Manuela Sáenz</dc:title>
  <dc:creator>Heather Allen</dc:creator>
  <cp:lastModifiedBy>Heather Allen</cp:lastModifiedBy>
  <cp:revision>4</cp:revision>
  <dcterms:created xsi:type="dcterms:W3CDTF">2018-02-22T18:12:07Z</dcterms:created>
  <dcterms:modified xsi:type="dcterms:W3CDTF">2018-09-25T14:06:37Z</dcterms:modified>
</cp:coreProperties>
</file>